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63" r:id="rId6"/>
    <p:sldId id="261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64A8-2B39-4C53-A5C2-78DF7731F887}" type="datetimeFigureOut">
              <a:rPr lang="en-GB" smtClean="0"/>
              <a:t>24/03/2015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7241B-90A7-4E3B-BAF3-6C4D50E12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88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DE13-A30D-4C92-BB93-466440976B64}" type="datetime1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DFC3-4809-4D1F-9E55-9ABAB63CCEAB}" type="datetime1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F5F93-9217-4BDA-971C-ECA91F3F2DF1}" type="datetime1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19792-02ED-4B41-B003-9B277F4DD38E}" type="datetime1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2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B088-4EA7-40EF-90BE-AFF79A4E955F}" type="datetime1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A1047-01CF-442E-8BE5-425DEC85261C}" type="datetime1">
              <a:rPr lang="en-GB" smtClean="0"/>
              <a:t>24/03/2015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5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7825-67C7-43EB-A476-C167DE203C37}" type="datetime1">
              <a:rPr lang="en-GB" smtClean="0"/>
              <a:t>24/03/2015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FB0D-E517-414E-858E-4D2777AAC6BC}" type="datetime1">
              <a:rPr lang="en-GB" smtClean="0"/>
              <a:t>24/03/2015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6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1271-BCEA-46AC-8B17-592C4713D0A7}" type="datetime1">
              <a:rPr lang="en-GB" smtClean="0"/>
              <a:t>24/03/2015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3908-0EC7-48F1-B5CE-502587A2AC62}" type="datetime1">
              <a:rPr lang="en-GB" smtClean="0"/>
              <a:t>24/03/2015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A939-F49A-4745-9D53-7969BB01CCEF}" type="datetime1">
              <a:rPr lang="en-GB" smtClean="0"/>
              <a:t>24/03/2015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92E4-C9DB-4E6A-9E86-8EC24CDEADE5}" type="datetime1">
              <a:rPr lang="en-GB" smtClean="0"/>
              <a:t>24/03/2015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artoonstock.com/directory/r/resume.as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nocryinginpr.wordpress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heinquiringmom.blogspot.com/2012/04/satisfycing-college-application-process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oyalistcareercentre.blogspot.com/2012_02_01_archiv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cambridgenetwork.co.uk/news/ready-steady-networ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agele.com/tag/job-application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glasbergen.com/job-interview-cartoon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hasetechconsultants.com/featured/typos-and-grammatical-mistakes-that-may-cost-you-the-job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hebudgetwarrior.com/2010_06_01_archiv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Getting</a:t>
            </a:r>
            <a:r>
              <a:rPr lang="pt-PT" dirty="0" smtClean="0"/>
              <a:t> a job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What</a:t>
            </a:r>
            <a:r>
              <a:rPr lang="pt-PT" dirty="0" smtClean="0"/>
              <a:t> </a:t>
            </a:r>
            <a:r>
              <a:rPr lang="pt-PT" dirty="0" err="1" smtClean="0"/>
              <a:t>advice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implicit</a:t>
            </a:r>
            <a:r>
              <a:rPr lang="pt-PT" dirty="0" smtClean="0"/>
              <a:t> in </a:t>
            </a:r>
            <a:r>
              <a:rPr lang="pt-PT" dirty="0" err="1" smtClean="0"/>
              <a:t>each</a:t>
            </a:r>
            <a:r>
              <a:rPr lang="pt-PT" dirty="0" smtClean="0"/>
              <a:t> cartoon?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cartoonstock.com/newscartoons/cartoonists/mfr/lowres/recruitment-cv-resume-pack_of_lies-lies-liars-mfrn57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36712"/>
            <a:ext cx="36810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18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nocryinginpr.files.wordpress.com/2013/08/bob-zahn-no-luck-my-resume-had-three-typos-cartoo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32" y="1196752"/>
            <a:ext cx="4321840" cy="41058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4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andertoons.com/cartoon-blog/2011/09/college-admissions-cartoon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572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88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4.bp.blogspot.com/-5hDCXXqYBso/TzAsyiUzm3I/AAAAAAAAA94/PDfkz83hCuw/s1600/ability-to-smell-fear-cartoon-sm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590490" cy="26745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9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cambridgenetwork.co.uk/public/news/networking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8"/>
          <a:stretch/>
        </p:blipFill>
        <p:spPr bwMode="auto">
          <a:xfrm>
            <a:off x="1691680" y="908720"/>
            <a:ext cx="5626669" cy="45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1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agele.com/wp-content/uploads/2013/07/10-02-tootclweb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1148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36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asbergen.com/wp-content/gallery/humanresources/toon75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038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5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asetechconsultants.com/ctc/wp-content/uploads/2013/05/The-Importance-of-Grammar-on-a-Job-Applic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59"/>
            <a:ext cx="3810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8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_nu4Q3NAL0-E/TCtsR3k7rfI/AAAAAAAAADo/0Ck4QYTFSZ0/s1600/interview+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209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Getting a job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HENSHALL</dc:creator>
  <cp:lastModifiedBy>ANN HENSHALL</cp:lastModifiedBy>
  <cp:revision>5</cp:revision>
  <dcterms:created xsi:type="dcterms:W3CDTF">2014-04-07T10:11:54Z</dcterms:created>
  <dcterms:modified xsi:type="dcterms:W3CDTF">2015-03-24T12:57:59Z</dcterms:modified>
</cp:coreProperties>
</file>